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mpeg"/>
  <Default Extension="mp4" ContentType="video/mp4"/>
  <Default Extension="jpg" ContentType="image/jpeg"/>
  <Default Extension="rels" ContentType="application/vnd.openxmlformats-package.relationships+xml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  <p:sldMasterId id="2147483744" r:id="rId4"/>
    <p:sldMasterId id="2147483756" r:id="rId5"/>
    <p:sldMasterId id="2147483780" r:id="rId6"/>
    <p:sldMasterId id="2147483816" r:id="rId7"/>
    <p:sldMasterId id="2147483840" r:id="rId8"/>
    <p:sldMasterId id="2147483855" r:id="rId9"/>
    <p:sldMasterId id="2147483867" r:id="rId10"/>
  </p:sldMasterIdLst>
  <p:notesMasterIdLst>
    <p:notesMasterId r:id="rId25"/>
  </p:notesMasterIdLst>
  <p:sldIdLst>
    <p:sldId id="323" r:id="rId11"/>
    <p:sldId id="294" r:id="rId12"/>
    <p:sldId id="325" r:id="rId13"/>
    <p:sldId id="327" r:id="rId14"/>
    <p:sldId id="328" r:id="rId15"/>
    <p:sldId id="300" r:id="rId16"/>
    <p:sldId id="329" r:id="rId17"/>
    <p:sldId id="304" r:id="rId18"/>
    <p:sldId id="305" r:id="rId19"/>
    <p:sldId id="278" r:id="rId20"/>
    <p:sldId id="277" r:id="rId21"/>
    <p:sldId id="276" r:id="rId22"/>
    <p:sldId id="320" r:id="rId23"/>
    <p:sldId id="30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51" autoAdjust="0"/>
    <p:restoredTop sz="94574"/>
  </p:normalViewPr>
  <p:slideViewPr>
    <p:cSldViewPr>
      <p:cViewPr varScale="1">
        <p:scale>
          <a:sx n="82" d="100"/>
          <a:sy n="82" d="100"/>
        </p:scale>
        <p:origin x="216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9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CA1D9A-DF26-466B-879E-CB05012F76AA}" type="datetimeFigureOut">
              <a:rPr lang="en-US" smtClean="0"/>
              <a:t>10/16/21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9DB20-C565-422F-9F37-C2B2538EB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49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11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57820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00810-E76B-47AB-9AAC-16CF561CB1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0DB2-D79C-47BD-9131-2E2180BD8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80872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00810-E76B-47AB-9AAC-16CF561CB1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0DB2-D79C-47BD-9131-2E2180BD8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21982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00810-E76B-47AB-9AAC-16CF561CB1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0DB2-D79C-47BD-9131-2E2180BD8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28698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FD50A-EEB3-424F-B148-D00488D9B5D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68742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9D8C5-D801-466B-94DA-86B50535F6E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06735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813541-BF00-45D7-8A04-CDD4918660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3802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EBE8E-0518-47E9-AFED-BF6A418C23D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94294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96EB0-73A2-4BEF-ACD5-065625D7A99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45624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C9814-AE02-44AC-A470-508F2D8BA59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70898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5B260-E060-4CF0-92A2-E5282F6F5EB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791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9030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4F1FC-B68F-4341-B59B-E3C84E96D11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92884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56D51-31B2-450A-B242-B73A3601772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78841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159D7-D96B-41DF-B9C0-2135F2C2198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57155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03FF7-673A-42AA-834C-2F8580329C2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246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4487E-4F9B-45EF-AB58-A6EC6A7ED98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138904-A8D6-448B-B803-25FB8B5D7AF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47273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E5058-CBBF-44D0-99BA-E39127E37A3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66E67F-B5C4-4366-8920-EDDBFD2D2EC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301071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0938E-05BA-46BA-920A-87FB83B03D5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ADE3CA-9BE3-4D23-9934-7341F16AC65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577414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C4B29-DCD4-4E98-9593-EA1684B9908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79AB51-6184-40D7-839D-CC1E47B4B16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13481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1D3A1-3CC7-4B59-8B52-ABE69DD619E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071E65-7F8B-4C61-9373-9B954620FA4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81466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6ACD5-2639-4FB9-9154-612E49351F46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981898-34DC-4267-9F6E-F532624D86F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71237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0360B-FC2E-4E92-A58C-CC3BA44DDE0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6FABE-C500-4D95-ABBA-CFED9F078AC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32545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01D6B-279C-4ADC-AFA9-60DC605E4142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5EFD5C-8B81-4767-A5E5-93566901BD2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89907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515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69E8F-1171-4C8E-A8EC-303438D4B69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FB2511-000A-420D-8054-34D3C59F1DD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769572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94C76-B64E-45DC-8256-7133BC80AF1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F41082-A9C7-4342-ADD7-47DED5951AF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826093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AC6F5-AB9C-48EE-B60B-25CDBEE8235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7F5C86-2EEB-415D-9019-1D36EDCCB1F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257638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4487E-4F9B-45EF-AB58-A6EC6A7ED98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138904-A8D6-448B-B803-25FB8B5D7AF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588087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E5058-CBBF-44D0-99BA-E39127E37A3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66E67F-B5C4-4366-8920-EDDBFD2D2EC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389630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0938E-05BA-46BA-920A-87FB83B03D5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ADE3CA-9BE3-4D23-9934-7341F16AC65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359243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C4B29-DCD4-4E98-9593-EA1684B9908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79AB51-6184-40D7-839D-CC1E47B4B16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048041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1D3A1-3CC7-4B59-8B52-ABE69DD619E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071E65-7F8B-4C61-9373-9B954620FA4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797020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6ACD5-2639-4FB9-9154-612E49351F46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981898-34DC-4267-9F6E-F532624D86F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49264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0360B-FC2E-4E92-A58C-CC3BA44DDE0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6FABE-C500-4D95-ABBA-CFED9F078AC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92940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72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01D6B-279C-4ADC-AFA9-60DC605E4142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5EFD5C-8B81-4767-A5E5-93566901BD2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350603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69E8F-1171-4C8E-A8EC-303438D4B69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FB2511-000A-420D-8054-34D3C59F1DD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582103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94C76-B64E-45DC-8256-7133BC80AF1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F41082-A9C7-4342-ADD7-47DED5951AF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872364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AC6F5-AB9C-48EE-B60B-25CDBEE8235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7F5C86-2EEB-415D-9019-1D36EDCCB1F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765578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4487E-4F9B-45EF-AB58-A6EC6A7ED98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138904-A8D6-448B-B803-25FB8B5D7AF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429182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E5058-CBBF-44D0-99BA-E39127E37A3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66E67F-B5C4-4366-8920-EDDBFD2D2EC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922960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0938E-05BA-46BA-920A-87FB83B03D5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ADE3CA-9BE3-4D23-9934-7341F16AC65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872454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C4B29-DCD4-4E98-9593-EA1684B9908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79AB51-6184-40D7-839D-CC1E47B4B16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806421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1D3A1-3CC7-4B59-8B52-ABE69DD619E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071E65-7F8B-4C61-9373-9B954620FA4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3879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6ACD5-2639-4FB9-9154-612E49351F46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981898-34DC-4267-9F6E-F532624D86F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99399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324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0360B-FC2E-4E92-A58C-CC3BA44DDE0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6FABE-C500-4D95-ABBA-CFED9F078AC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601196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01D6B-279C-4ADC-AFA9-60DC605E4142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5EFD5C-8B81-4767-A5E5-93566901BD2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325345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69E8F-1171-4C8E-A8EC-303438D4B69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FB2511-000A-420D-8054-34D3C59F1DD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92099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94C76-B64E-45DC-8256-7133BC80AF1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F41082-A9C7-4342-ADD7-47DED5951AF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92369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AC6F5-AB9C-48EE-B60B-25CDBEE8235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7F5C86-2EEB-415D-9019-1D36EDCCB1F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880125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4487E-4F9B-45EF-AB58-A6EC6A7ED98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138904-A8D6-448B-B803-25FB8B5D7AF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473415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E5058-CBBF-44D0-99BA-E39127E37A3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66E67F-B5C4-4366-8920-EDDBFD2D2EC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289556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0938E-05BA-46BA-920A-87FB83B03D5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ADE3CA-9BE3-4D23-9934-7341F16AC65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291262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C4B29-DCD4-4E98-9593-EA1684B9908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79AB51-6184-40D7-839D-CC1E47B4B16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76186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1D3A1-3CC7-4B59-8B52-ABE69DD619E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071E65-7F8B-4C61-9373-9B954620FA4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53506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423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6ACD5-2639-4FB9-9154-612E49351F46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981898-34DC-4267-9F6E-F532624D86F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481438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0360B-FC2E-4E92-A58C-CC3BA44DDE0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6FABE-C500-4D95-ABBA-CFED9F078AC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571873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01D6B-279C-4ADC-AFA9-60DC605E4142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5EFD5C-8B81-4767-A5E5-93566901BD2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962204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69E8F-1171-4C8E-A8EC-303438D4B69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FB2511-000A-420D-8054-34D3C59F1DD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825711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94C76-B64E-45DC-8256-7133BC80AF1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F41082-A9C7-4342-ADD7-47DED5951AF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010224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AC6F5-AB9C-48EE-B60B-25CDBEE8235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7F5C86-2EEB-415D-9019-1D36EDCCB1F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398297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4487E-4F9B-45EF-AB58-A6EC6A7ED98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138904-A8D6-448B-B803-25FB8B5D7AF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612989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E5058-CBBF-44D0-99BA-E39127E37A3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66E67F-B5C4-4366-8920-EDDBFD2D2EC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841314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0938E-05BA-46BA-920A-87FB83B03D5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ADE3CA-9BE3-4D23-9934-7341F16AC65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030468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C4B29-DCD4-4E98-9593-EA1684B9908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79AB51-6184-40D7-839D-CC1E47B4B16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40105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184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1D3A1-3CC7-4B59-8B52-ABE69DD619EB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071E65-7F8B-4C61-9373-9B954620FA4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280553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6ACD5-2639-4FB9-9154-612E49351F46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981898-34DC-4267-9F6E-F532624D86F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285087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0360B-FC2E-4E92-A58C-CC3BA44DDE0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6FABE-C500-4D95-ABBA-CFED9F078AC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736776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01D6B-279C-4ADC-AFA9-60DC605E4142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5EFD5C-8B81-4767-A5E5-93566901BD2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736664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69E8F-1171-4C8E-A8EC-303438D4B695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FB2511-000A-420D-8054-34D3C59F1DD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096967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94C76-B64E-45DC-8256-7133BC80AF1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F41082-A9C7-4342-ADD7-47DED5951AF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425033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AC6F5-AB9C-48EE-B60B-25CDBEE8235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7F5C86-2EEB-415D-9019-1D36EDCCB1F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857707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7408E-6BC6-4EFA-90EC-CD58D461B3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A6E29-20CC-4E55-90EC-70D389D1269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4250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7408E-6BC6-4EFA-90EC-CD58D461B3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A6E29-20CC-4E55-90EC-70D389D1269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6454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7408E-6BC6-4EFA-90EC-CD58D461B3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A6E29-20CC-4E55-90EC-70D389D1269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050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6054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7408E-6BC6-4EFA-90EC-CD58D461B3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A6E29-20CC-4E55-90EC-70D389D1269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181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7408E-6BC6-4EFA-90EC-CD58D461B3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A6E29-20CC-4E55-90EC-70D389D1269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1164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7408E-6BC6-4EFA-90EC-CD58D461B3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A6E29-20CC-4E55-90EC-70D389D1269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5082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7408E-6BC6-4EFA-90EC-CD58D461B3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A6E29-20CC-4E55-90EC-70D389D1269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4470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7408E-6BC6-4EFA-90EC-CD58D461B3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A6E29-20CC-4E55-90EC-70D389D1269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0391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7408E-6BC6-4EFA-90EC-CD58D461B3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A6E29-20CC-4E55-90EC-70D389D1269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4035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7408E-6BC6-4EFA-90EC-CD58D461B3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A6E29-20CC-4E55-90EC-70D389D1269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1175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7408E-6BC6-4EFA-90EC-CD58D461B3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A6E29-20CC-4E55-90EC-70D389D1269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2058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883A4-087F-4943-8D7F-FC0964E43E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46487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0A2DF-CC0A-4175-B865-371D76A4FD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945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4414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9E158-F2AD-44B2-88B7-53EC5577FA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9056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9B15D-BEBD-4636-A75A-522CD484D0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78815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C8630-6A1B-48BF-9605-8304403DD1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34677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F23A0-E9BD-43D4-8431-5A27C49AC5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36140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B72C7-942C-43AD-BF49-6551725F1A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90350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E56BF-C0E5-472D-9E27-AA7303FFCC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06684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F5D28-E888-425B-BD78-89FAE8B0C2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41298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E668C-2ED4-4732-8748-B2FEE8B0B2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14525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82A98-8E48-4BC4-979C-5DBF9F9FC9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83310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2BBF4-0690-4757-95CE-857B36520A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304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0327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FF9E2-F7E2-4688-AFBC-C1FE036727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90626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6B4766CF-2740-44BF-AD0D-FE444D971864}" type="datetime1">
              <a:rPr lang="en-JM"/>
              <a:pPr>
                <a:defRPr/>
              </a:pPr>
              <a:t>16/10/2021</a:t>
            </a:fld>
            <a:endParaRPr lang="en-JM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r>
              <a:rPr lang="en-JM"/>
              <a:t>WWW.DESIGNERSPARADISE.COM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37677251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00810-E76B-47AB-9AAC-16CF561CB1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0DB2-D79C-47BD-9131-2E2180BD8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55458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00810-E76B-47AB-9AAC-16CF561CB1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0DB2-D79C-47BD-9131-2E2180BD8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91259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00810-E76B-47AB-9AAC-16CF561CB1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0DB2-D79C-47BD-9131-2E2180BD8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138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00810-E76B-47AB-9AAC-16CF561CB1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0DB2-D79C-47BD-9131-2E2180BD8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493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00810-E76B-47AB-9AAC-16CF561CB1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0DB2-D79C-47BD-9131-2E2180BD8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29389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00810-E76B-47AB-9AAC-16CF561CB1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0DB2-D79C-47BD-9131-2E2180BD8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7648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00810-E76B-47AB-9AAC-16CF561CB1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0DB2-D79C-47BD-9131-2E2180BD8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70408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00810-E76B-47AB-9AAC-16CF561CB1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0DB2-D79C-47BD-9131-2E2180BD8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732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3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1.xml"/><Relationship Id="rId15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3.xml"/><Relationship Id="rId3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6.xml"/><Relationship Id="rId6" Type="http://schemas.openxmlformats.org/officeDocument/2006/relationships/slideLayout" Target="../slideLayouts/slideLayout97.xml"/><Relationship Id="rId7" Type="http://schemas.openxmlformats.org/officeDocument/2006/relationships/slideLayout" Target="../slideLayouts/slideLayout98.xml"/><Relationship Id="rId8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02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D39ED2-6953-4230-B9EC-B4B60F73CAA6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281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2FB3855-A372-436F-A287-B836CD573114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0BB778-B28D-40E8-B843-79977E954895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4010999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2FB3855-A372-436F-A287-B836CD573114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0BB778-B28D-40E8-B843-79977E954895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70715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2FB3855-A372-436F-A287-B836CD573114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0BB778-B28D-40E8-B843-79977E954895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54200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2FB3855-A372-436F-A287-B836CD573114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0BB778-B28D-40E8-B843-79977E954895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143408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2FB3855-A372-436F-A287-B836CD573114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0BB778-B28D-40E8-B843-79977E954895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420938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7408E-6BC6-4EFA-90EC-CD58D461B3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A6E29-20CC-4E55-90EC-70D389D1269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898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99"/>
            </a:gs>
            <a:gs pos="100000">
              <a:srgbClr val="FF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7ECD1F-D7D1-4572-B644-B8A75500245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442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00810-E76B-47AB-9AAC-16CF561CB1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E0DB2-D79C-47BD-9131-2E2180BD88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970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gif"/><Relationship Id="rId1" Type="http://schemas.openxmlformats.org/officeDocument/2006/relationships/slideLayout" Target="../slideLayouts/slideLayout91.xml"/><Relationship Id="rId2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0.jpeg"/><Relationship Id="rId3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4" Type="http://schemas.openxmlformats.org/officeDocument/2006/relationships/image" Target="../media/image24.gif"/><Relationship Id="rId5" Type="http://schemas.openxmlformats.org/officeDocument/2006/relationships/image" Target="../media/image25.gif"/><Relationship Id="rId6" Type="http://schemas.openxmlformats.org/officeDocument/2006/relationships/image" Target="../media/image26.gif"/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gif"/><Relationship Id="rId5" Type="http://schemas.openxmlformats.org/officeDocument/2006/relationships/image" Target="../media/image6.gif"/><Relationship Id="rId6" Type="http://schemas.openxmlformats.org/officeDocument/2006/relationships/image" Target="../media/image7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4" Type="http://schemas.openxmlformats.org/officeDocument/2006/relationships/image" Target="../media/image8.wmf"/><Relationship Id="rId1" Type="http://schemas.openxmlformats.org/officeDocument/2006/relationships/slideLayout" Target="../slideLayouts/slideLayout92.xml"/><Relationship Id="rId2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9.xml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microsoft.com/office/2007/relationships/media" Target="file:///D:\giao%20an\LOP%204\2B%20OI%20LAG%20NGHE\NGHE%20MAU%20BAN%20OI%20LAG%20NGHE.mp3" TargetMode="External"/><Relationship Id="rId2" Type="http://schemas.openxmlformats.org/officeDocument/2006/relationships/audio" Target="file:///D:\giao%20an\LOP%204\2B%20OI%20LAG%20NGHE\NGHE%20MAU%20BAN%20OI%20LAG%20NGHE.mp3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9.xml"/><Relationship Id="rId4" Type="http://schemas.openxmlformats.org/officeDocument/2006/relationships/image" Target="../media/image11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3.jpeg"/><Relationship Id="rId3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5498" y="1032002"/>
            <a:ext cx="8854698" cy="2970650"/>
          </a:xfrm>
          <a:prstGeom prst="rect">
            <a:avLst/>
          </a:prstGeom>
          <a:noFill/>
        </p:spPr>
        <p:txBody>
          <a:bodyPr wrap="square" lIns="76800" tIns="38400" rIns="76800" bIns="384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400" b="1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400" b="1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gày</a:t>
            </a:r>
            <a:r>
              <a:rPr lang="en-US" sz="3400" b="1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19/10/2021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</a:t>
            </a:r>
            <a:r>
              <a:rPr lang="en-US" sz="4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 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BẠN ƠI LẮNG NGHE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4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08638"/>
            <a:ext cx="1649413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52808">
            <a:off x="1598613" y="4171950"/>
            <a:ext cx="7650162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475" y="222250"/>
            <a:ext cx="1649413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144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3940" y="1762780"/>
            <a:ext cx="3166829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a.</a:t>
            </a:r>
            <a:r>
              <a:rPr lang="en-US" sz="32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Hình</a:t>
            </a:r>
            <a:r>
              <a:rPr lang="en-US" sz="32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nốt</a:t>
            </a:r>
            <a:r>
              <a:rPr lang="en-US" sz="32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trắng</a:t>
            </a:r>
            <a:r>
              <a:rPr lang="en-US" sz="32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  <a:endParaRPr lang="en-US" sz="32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2" descr="C:\Users\Public\Pictures\Sample Pictures\hình nốt nhạ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 t="22968" r="84697" b="10857"/>
          <a:stretch/>
        </p:blipFill>
        <p:spPr bwMode="auto">
          <a:xfrm>
            <a:off x="4918364" y="1295400"/>
            <a:ext cx="568036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Public\Pictures\Sample Pictures\hình nốt nhạ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 t="22968" r="84697" b="10857"/>
          <a:stretch/>
        </p:blipFill>
        <p:spPr bwMode="auto">
          <a:xfrm>
            <a:off x="1364673" y="2971800"/>
            <a:ext cx="616527" cy="102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442488" y="3191470"/>
            <a:ext cx="529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=</a:t>
            </a:r>
            <a:endParaRPr lang="en-US" sz="54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Picture 3" descr="C:\Users\Public\Pictures\Sample Pictures\hình nốt nhạ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3" t="23833" r="75758" b="9560"/>
          <a:stretch/>
        </p:blipFill>
        <p:spPr bwMode="auto">
          <a:xfrm>
            <a:off x="3241018" y="2971800"/>
            <a:ext cx="645182" cy="102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366724" y="3124200"/>
            <a:ext cx="49083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+</a:t>
            </a:r>
            <a:endParaRPr lang="en-US" sz="48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" name="Picture 3" descr="C:\Users\Public\Pictures\Sample Pictures\hình nốt nhạ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3" t="23833" r="75758" b="9560"/>
          <a:stretch/>
        </p:blipFill>
        <p:spPr bwMode="auto">
          <a:xfrm>
            <a:off x="5008418" y="3015826"/>
            <a:ext cx="630382" cy="102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816475" y="3124200"/>
            <a:ext cx="30989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=  2 </a:t>
            </a:r>
            <a:r>
              <a:rPr lang="en-US" sz="54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phách</a:t>
            </a:r>
            <a:endParaRPr lang="en-US" sz="54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4" name="Picture 13" descr="C:\Users\Public\Pictures\Sample Pictures\2544641_k37s8g6_l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08" r="-1"/>
          <a:stretch/>
        </p:blipFill>
        <p:spPr bwMode="auto">
          <a:xfrm>
            <a:off x="-152399" y="66021"/>
            <a:ext cx="2133600" cy="17246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C:\Users\Public\Pictures\Sample Pictures\2544641_k37s8g6_l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08" r="-1"/>
          <a:stretch/>
        </p:blipFill>
        <p:spPr bwMode="auto">
          <a:xfrm rot="5400000">
            <a:off x="7236165" y="12409"/>
            <a:ext cx="2022360" cy="17628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C:\Users\Public\Pictures\Sample Pictures\2544641_k37s8g6_l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08" r="-1"/>
          <a:stretch/>
        </p:blipFill>
        <p:spPr bwMode="auto">
          <a:xfrm rot="16200000">
            <a:off x="3" y="5181599"/>
            <a:ext cx="1828798" cy="18287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 descr="C:\Users\Public\Pictures\Sample Pictures\2544641_k37s8g6_l.pn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08" r="-1"/>
          <a:stretch/>
        </p:blipFill>
        <p:spPr bwMode="auto">
          <a:xfrm rot="10800000">
            <a:off x="7365936" y="5181600"/>
            <a:ext cx="1919137" cy="16763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429940" y="3006804"/>
            <a:ext cx="4693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</a:t>
            </a:r>
            <a:endParaRPr lang="en-US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0101" y="3471599"/>
            <a:ext cx="418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</a:t>
            </a:r>
            <a:endParaRPr lang="en-US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714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7"/>
          <p:cNvSpPr txBox="1">
            <a:spLocks noChangeArrowheads="1"/>
          </p:cNvSpPr>
          <p:nvPr/>
        </p:nvSpPr>
        <p:spPr bwMode="auto">
          <a:xfrm>
            <a:off x="990600" y="1066800"/>
            <a:ext cx="6781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UniverseH" pitchFamily="34" charset="0"/>
              </a:rPr>
              <a:t> </a:t>
            </a:r>
            <a:r>
              <a:rPr lang="vi-VN" sz="3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Cách viết hình nốt trắng:</a:t>
            </a:r>
            <a:endParaRPr lang="en-US" sz="3600" b="1" dirty="0">
              <a:solidFill>
                <a:srgbClr val="3333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76128" y="4343400"/>
            <a:ext cx="72426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   </a:t>
            </a:r>
            <a:r>
              <a:rPr lang="en-US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lang="en-U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endParaRPr lang="en-US" sz="24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65833" y="4876800"/>
            <a:ext cx="661912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   </a:t>
            </a:r>
            <a:r>
              <a:rPr lang="en-US" sz="24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endParaRPr lang="en-US" sz="24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C:\Users\Public\Pictures\Sample Pictures\2544641_k37s8g6_l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0"/>
            <a:ext cx="1732793" cy="165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Users\Public\Pictures\Sample Pictures\2544641_k37s8g6_l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15199" y="5338464"/>
            <a:ext cx="1828799" cy="1499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:\Users\Public\Pictures\Sample Pictures\2544641_k37s8g6_l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75218" y="160022"/>
            <a:ext cx="1813561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:\Users\Public\Pictures\Sample Pictures\2544641_k37s8g6_l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39" y="5103592"/>
            <a:ext cx="1724715" cy="1732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 descr="C:\Users\Public\Pictures\Sample Pictures\hình nốt nhạ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 t="22968" r="84697" b="10857"/>
          <a:stretch/>
        </p:blipFill>
        <p:spPr bwMode="auto">
          <a:xfrm>
            <a:off x="3429000" y="1828803"/>
            <a:ext cx="1219200" cy="178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88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4589" y="1828800"/>
            <a:ext cx="866461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__________________________________________________</a:t>
            </a:r>
          </a:p>
          <a:p>
            <a:pPr algn="ctr"/>
            <a:r>
              <a:rPr lang="en-US" sz="24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__________________________________________________ </a:t>
            </a:r>
            <a:endParaRPr lang="en-US" sz="24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__________________________________________________</a:t>
            </a:r>
          </a:p>
          <a:p>
            <a:pPr algn="ctr"/>
            <a:r>
              <a:rPr lang="en-US" sz="2400" b="1" cap="none" spc="0" dirty="0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__________________________________________________</a:t>
            </a:r>
          </a:p>
          <a:p>
            <a:pPr algn="ctr"/>
            <a:r>
              <a:rPr lang="en-US" sz="2400" b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__________________________________________________</a:t>
            </a:r>
            <a:endParaRPr lang="en-US" sz="2400" b="1" cap="none" spc="0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 rot="-1678769">
            <a:off x="1681341" y="3113497"/>
            <a:ext cx="681848" cy="312266"/>
          </a:xfrm>
          <a:prstGeom prst="ellipse">
            <a:avLst/>
          </a:prstGeom>
          <a:solidFill>
            <a:schemeClr val="bg1"/>
          </a:solidFill>
          <a:ln w="1270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latin typeface=".VnTifani HeavyH" pitchFamily="34" charset="0"/>
            </a:endParaRPr>
          </a:p>
        </p:txBody>
      </p:sp>
      <p:sp>
        <p:nvSpPr>
          <p:cNvPr id="11" name="Line 50"/>
          <p:cNvSpPr>
            <a:spLocks noChangeShapeType="1"/>
          </p:cNvSpPr>
          <p:nvPr/>
        </p:nvSpPr>
        <p:spPr bwMode="auto">
          <a:xfrm>
            <a:off x="2362200" y="1752600"/>
            <a:ext cx="0" cy="1388843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50"/>
          <p:cNvSpPr>
            <a:spLocks noChangeShapeType="1"/>
          </p:cNvSpPr>
          <p:nvPr/>
        </p:nvSpPr>
        <p:spPr bwMode="auto">
          <a:xfrm>
            <a:off x="4953000" y="2873038"/>
            <a:ext cx="0" cy="1388843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 rot="-1678769">
            <a:off x="4965088" y="2643135"/>
            <a:ext cx="635056" cy="323008"/>
          </a:xfrm>
          <a:prstGeom prst="ellipse">
            <a:avLst/>
          </a:prstGeom>
          <a:solidFill>
            <a:schemeClr val="bg1"/>
          </a:solidFill>
          <a:ln w="1270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latin typeface=".VnTifani HeavyH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67331" y="838200"/>
            <a:ext cx="661508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 </a:t>
            </a:r>
            <a:r>
              <a:rPr lang="en-US" sz="3600" b="1" dirty="0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Cách</a:t>
            </a:r>
            <a:r>
              <a:rPr lang="en-US" sz="3600" b="1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viết</a:t>
            </a:r>
            <a:r>
              <a:rPr lang="en-US" sz="3600" b="1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nốt</a:t>
            </a:r>
            <a:r>
              <a:rPr lang="en-US" sz="3600" b="1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trắng</a:t>
            </a:r>
            <a:r>
              <a:rPr lang="en-US" sz="3600" b="1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trên</a:t>
            </a:r>
            <a:r>
              <a:rPr lang="en-US" sz="3600" b="1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600" b="1" dirty="0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khuông</a:t>
            </a:r>
            <a:r>
              <a:rPr lang="en-US" sz="28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  <a:endParaRPr lang="en-US" sz="2800" b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5" name="Picture 14" descr="C:\Users\Public\Pictures\Sample Pictures\2544641_k37s8g6_l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1"/>
            <a:ext cx="1732793" cy="169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C:\Users\Public\Pictures\Sample Pictures\2544641_k37s8g6_l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37119" y="121921"/>
            <a:ext cx="181356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C:\Users\Public\Pictures\Sample Pictures\2544641_k37s8g6_l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77602" y="5106803"/>
            <a:ext cx="1803148" cy="1647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C:\Users\Public\Pictures\Sample Pictures\2544641_k37s8g6_l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11206" y="5257797"/>
            <a:ext cx="1732791" cy="158039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/>
          <p:cNvSpPr/>
          <p:nvPr/>
        </p:nvSpPr>
        <p:spPr>
          <a:xfrm>
            <a:off x="976128" y="4343400"/>
            <a:ext cx="72426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   </a:t>
            </a:r>
            <a:r>
              <a:rPr lang="en-US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lang="en-U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endParaRPr lang="en-US" sz="24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65833" y="4876800"/>
            <a:ext cx="661912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   </a:t>
            </a:r>
            <a:r>
              <a:rPr lang="en-US" sz="24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endParaRPr lang="en-US" sz="24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3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4"/>
          <p:cNvSpPr txBox="1">
            <a:spLocks noChangeArrowheads="1"/>
          </p:cNvSpPr>
          <p:nvPr/>
        </p:nvSpPr>
        <p:spPr bwMode="auto">
          <a:xfrm>
            <a:off x="250825" y="1484313"/>
            <a:ext cx="69135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altLang="en-US" sz="3200" b="1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3" name="Picture 9" descr="465791lnieeghsa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" y="4334497"/>
            <a:ext cx="1476375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10" descr="465791lnieeghsa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4508500"/>
            <a:ext cx="1476375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66800" y="1659818"/>
            <a:ext cx="693420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5400" b="1" dirty="0" err="1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5400" b="1" dirty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5400" b="1" dirty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5400" b="1" dirty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5400" b="1" dirty="0">
              <a:ln w="0"/>
              <a:solidFill>
                <a:srgbClr val="FF006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8537" y="2945659"/>
            <a:ext cx="854918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4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23" y="1642443"/>
            <a:ext cx="883237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TẠM BIỆT CÁC EM !</a:t>
            </a:r>
          </a:p>
          <a:p>
            <a:pPr algn="ctr">
              <a:defRPr/>
            </a:pPr>
            <a:r>
              <a:rPr lang="en-US" sz="54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CHÚC CÁC EM HỌC TỐT </a:t>
            </a:r>
            <a:endParaRPr lang="en-US" sz="5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Gif0405_007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0151">
            <a:off x="3695700" y="4802188"/>
            <a:ext cx="1439863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786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5" y="0"/>
            <a:ext cx="676275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786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6275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707863eox8fka2h6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-242888"/>
            <a:ext cx="1296988" cy="161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707863eox8fka2h6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652963"/>
            <a:ext cx="1295400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9" descr="chuon chuon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22708">
            <a:off x="6372225" y="4941888"/>
            <a:ext cx="102552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988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1285875" y="642938"/>
            <a:ext cx="6715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4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altLang="en-US" sz="4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4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0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8625" y="1928813"/>
            <a:ext cx="8215313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chuỗi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chuỗi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685800" y="3639692"/>
            <a:ext cx="7429500" cy="14462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endParaRPr lang="en-US" sz="2800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ca: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Na</a:t>
            </a:r>
          </a:p>
          <a:p>
            <a:pPr algn="r">
              <a:defRPr/>
            </a:pP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tầm,dịch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14" descr="1228823feg8tq6pvi">
            <a:extLst>
              <a:ext uri="{FF2B5EF4-FFF2-40B4-BE49-F238E27FC236}">
                <a16:creationId xmlns="" xmlns:a16="http://schemas.microsoft.com/office/drawing/2014/main" id="{6B4C2C17-8A6F-4B7C-BCC9-A8B1A702C1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648200"/>
            <a:ext cx="1539010" cy="224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hoa">
            <a:extLst>
              <a:ext uri="{FF2B5EF4-FFF2-40B4-BE49-F238E27FC236}">
                <a16:creationId xmlns="" xmlns:a16="http://schemas.microsoft.com/office/drawing/2014/main" id="{8C409EAA-9239-406F-AFE6-F20B723E2E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4953000"/>
            <a:ext cx="2237760" cy="170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ạn Ơi Lắng Nghe - Piano Cu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10400" y="7168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82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75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1228823feg8tq6pvi">
            <a:extLst>
              <a:ext uri="{FF2B5EF4-FFF2-40B4-BE49-F238E27FC236}">
                <a16:creationId xmlns="" xmlns:a16="http://schemas.microsoft.com/office/drawing/2014/main" id="{6B4C2C17-8A6F-4B7C-BCC9-A8B1A702C1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29919"/>
            <a:ext cx="1154258" cy="2201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hoa">
            <a:extLst>
              <a:ext uri="{FF2B5EF4-FFF2-40B4-BE49-F238E27FC236}">
                <a16:creationId xmlns="" xmlns:a16="http://schemas.microsoft.com/office/drawing/2014/main" id="{8C409EAA-9239-406F-AFE6-F20B723E2E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557" y="4891951"/>
            <a:ext cx="1953491" cy="17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POINSET2">
            <a:extLst>
              <a:ext uri="{FF2B5EF4-FFF2-40B4-BE49-F238E27FC236}">
                <a16:creationId xmlns="" xmlns:a16="http://schemas.microsoft.com/office/drawing/2014/main" id="{153B9513-5D5C-47C0-9356-49B470D98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50626" y="332570"/>
            <a:ext cx="1790700" cy="1420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7531" y="25021"/>
            <a:ext cx="9047559" cy="971511"/>
          </a:xfrm>
          <a:prstGeom prst="rect">
            <a:avLst/>
          </a:prstGeom>
        </p:spPr>
        <p:txBody>
          <a:bodyPr vert="horz" lIns="91309" tIns="45654" rIns="91309" bIns="45654" rtlCol="0" anchor="ctr">
            <a:normAutofit fontScale="25000" lnSpcReduction="20000"/>
          </a:bodyPr>
          <a:lstStyle>
            <a:lvl1pPr algn="ctr" defTabSz="91393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39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b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      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en-US" sz="112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Thứ</a:t>
            </a:r>
            <a:r>
              <a:rPr kumimoji="0" lang="en-US" sz="11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11200" b="1" noProof="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11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12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ngày</a:t>
            </a:r>
            <a:r>
              <a:rPr kumimoji="0" lang="en-US" sz="11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112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kumimoji="0" lang="en-US" sz="11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12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tháng</a:t>
            </a:r>
            <a:r>
              <a:rPr kumimoji="0" lang="en-US" sz="11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10 </a:t>
            </a:r>
            <a:r>
              <a:rPr kumimoji="0" lang="en-US" sz="112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năm</a:t>
            </a:r>
            <a:r>
              <a:rPr kumimoji="0" lang="en-US" sz="11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2021</a:t>
            </a:r>
            <a:br>
              <a:rPr kumimoji="0" lang="en-US" sz="11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ÂM NHẠC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en-US" sz="31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</a:t>
            </a:r>
            <a: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vi-VN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20656" y="996532"/>
            <a:ext cx="6477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sng" strike="noStrike" kern="0" cap="all" spc="0" normalizeH="0" baseline="0" noProof="0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Âm</a:t>
            </a:r>
            <a:r>
              <a:rPr kumimoji="0" lang="en-GB" sz="3600" b="1" i="0" u="sng" strike="noStrike" kern="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GB" sz="3600" b="1" i="0" u="sng" strike="noStrike" kern="0" cap="all" spc="0" normalizeH="0" baseline="0" noProof="0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nhạc</a:t>
            </a:r>
            <a:endParaRPr lang="en-GB" sz="3600" b="1" kern="0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GB" sz="3600" b="1" i="0" u="none" strike="noStrike" kern="0" cap="all" spc="0" normalizeH="0" baseline="0" noProof="0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Tiết</a:t>
            </a:r>
            <a:r>
              <a:rPr kumimoji="0" lang="en-GB" sz="3600" b="1" i="0" u="none" strike="noStrike" kern="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5</a:t>
            </a:r>
            <a:endParaRPr kumimoji="0" lang="en-GB" sz="3600" b="1" i="0" u="none" strike="noStrike" kern="0" cap="all" spc="0" normalizeH="0" baseline="0" noProof="0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5800" y="2211873"/>
            <a:ext cx="748053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spc="100" dirty="0" err="1" smtClean="0">
                <a:ln w="18000">
                  <a:solidFill>
                    <a:srgbClr val="7030A0"/>
                  </a:solidFill>
                  <a:prstDash val="solid"/>
                </a:ln>
                <a:solidFill>
                  <a:srgbClr val="00B05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b="1" spc="100" dirty="0" smtClean="0">
                <a:ln w="18000">
                  <a:solidFill>
                    <a:srgbClr val="7030A0"/>
                  </a:solidFill>
                  <a:prstDash val="solid"/>
                </a:ln>
                <a:solidFill>
                  <a:srgbClr val="00B05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100" dirty="0" err="1" smtClean="0">
                <a:ln w="18000">
                  <a:solidFill>
                    <a:srgbClr val="7030A0"/>
                  </a:solidFill>
                  <a:prstDash val="solid"/>
                </a:ln>
                <a:solidFill>
                  <a:srgbClr val="00B05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spc="100" dirty="0" smtClean="0">
                <a:ln w="18000">
                  <a:solidFill>
                    <a:srgbClr val="7030A0"/>
                  </a:solidFill>
                  <a:prstDash val="solid"/>
                </a:ln>
                <a:solidFill>
                  <a:srgbClr val="00B05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100" dirty="0" err="1" smtClean="0">
                <a:ln w="18000">
                  <a:solidFill>
                    <a:srgbClr val="7030A0"/>
                  </a:solidFill>
                  <a:prstDash val="solid"/>
                </a:ln>
                <a:solidFill>
                  <a:srgbClr val="00B05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spc="100" dirty="0" smtClean="0">
                <a:ln w="18000">
                  <a:solidFill>
                    <a:srgbClr val="7030A0"/>
                  </a:solidFill>
                  <a:prstDash val="solid"/>
                </a:ln>
                <a:solidFill>
                  <a:srgbClr val="00B05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100" dirty="0" err="1" smtClean="0">
                <a:ln w="18000">
                  <a:solidFill>
                    <a:srgbClr val="7030A0"/>
                  </a:solidFill>
                  <a:prstDash val="solid"/>
                </a:ln>
                <a:solidFill>
                  <a:srgbClr val="00B05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spc="100" dirty="0" smtClean="0">
                <a:ln w="18000">
                  <a:solidFill>
                    <a:srgbClr val="7030A0"/>
                  </a:solidFill>
                  <a:prstDash val="solid"/>
                </a:ln>
                <a:solidFill>
                  <a:srgbClr val="00B05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pc="100" dirty="0" err="1" smtClean="0">
                <a:ln w="18000">
                  <a:solidFill>
                    <a:srgbClr val="7030A0"/>
                  </a:solidFill>
                  <a:prstDash val="solid"/>
                </a:ln>
                <a:solidFill>
                  <a:srgbClr val="00B05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spc="100" dirty="0" smtClean="0">
                <a:ln w="18000">
                  <a:solidFill>
                    <a:srgbClr val="7030A0"/>
                  </a:solidFill>
                  <a:prstDash val="solid"/>
                </a:ln>
                <a:solidFill>
                  <a:srgbClr val="00B05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100" dirty="0" err="1" smtClean="0">
                <a:ln w="18000">
                  <a:solidFill>
                    <a:srgbClr val="7030A0"/>
                  </a:solidFill>
                  <a:prstDash val="solid"/>
                </a:ln>
                <a:solidFill>
                  <a:srgbClr val="00B05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600" b="1" spc="100" dirty="0" smtClean="0">
                <a:ln w="18000">
                  <a:solidFill>
                    <a:srgbClr val="7030A0"/>
                  </a:solidFill>
                  <a:prstDash val="solid"/>
                </a:ln>
                <a:solidFill>
                  <a:srgbClr val="00B05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100" dirty="0" err="1" smtClean="0">
                <a:ln w="18000">
                  <a:solidFill>
                    <a:srgbClr val="7030A0"/>
                  </a:solidFill>
                  <a:prstDash val="solid"/>
                </a:ln>
                <a:solidFill>
                  <a:srgbClr val="00B05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600" b="1" spc="100" dirty="0" smtClean="0">
                <a:ln w="18000">
                  <a:solidFill>
                    <a:srgbClr val="7030A0"/>
                  </a:solidFill>
                  <a:prstDash val="solid"/>
                </a:ln>
                <a:solidFill>
                  <a:srgbClr val="00B05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100" dirty="0" err="1" smtClean="0">
                <a:ln w="18000">
                  <a:solidFill>
                    <a:srgbClr val="7030A0"/>
                  </a:solidFill>
                  <a:prstDash val="solid"/>
                </a:ln>
                <a:solidFill>
                  <a:srgbClr val="00B05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endParaRPr lang="en-US" sz="3600" b="1" spc="100" dirty="0" smtClean="0">
              <a:ln w="18000">
                <a:solidFill>
                  <a:srgbClr val="7030A0"/>
                </a:solidFill>
                <a:prstDash val="solid"/>
              </a:ln>
              <a:solidFill>
                <a:srgbClr val="00B05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1" y="3124200"/>
            <a:ext cx="59436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100" normalizeH="0" baseline="0" noProof="0" dirty="0" smtClean="0">
                <a:ln w="18000">
                  <a:solidFill>
                    <a:srgbClr val="7030A0"/>
                  </a:solidFill>
                  <a:prstDash val="solid"/>
                </a:ln>
                <a:solidFill>
                  <a:srgbClr val="00B05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500" b="1" i="0" u="none" strike="noStrike" kern="0" cap="none" spc="100" normalizeH="0" baseline="0" noProof="0" dirty="0" err="1" smtClean="0">
                <a:ln w="18000">
                  <a:solidFill>
                    <a:srgbClr val="7030A0"/>
                  </a:solidFill>
                  <a:prstDash val="solid"/>
                </a:ln>
                <a:solidFill>
                  <a:srgbClr val="00B05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Giới</a:t>
            </a:r>
            <a:r>
              <a:rPr kumimoji="0" lang="en-US" sz="3500" b="1" i="0" u="none" strike="noStrike" kern="0" cap="none" spc="100" normalizeH="0" baseline="0" noProof="0" dirty="0" smtClean="0">
                <a:ln w="18000">
                  <a:solidFill>
                    <a:srgbClr val="7030A0"/>
                  </a:solidFill>
                  <a:prstDash val="solid"/>
                </a:ln>
                <a:solidFill>
                  <a:srgbClr val="00B05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500" b="1" i="0" u="none" strike="noStrike" kern="0" cap="none" spc="100" normalizeH="0" baseline="0" noProof="0" dirty="0" err="1" smtClean="0">
                <a:ln w="18000">
                  <a:solidFill>
                    <a:srgbClr val="7030A0"/>
                  </a:solidFill>
                  <a:prstDash val="solid"/>
                </a:ln>
                <a:solidFill>
                  <a:srgbClr val="00B05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thiệu</a:t>
            </a:r>
            <a:r>
              <a:rPr kumimoji="0" lang="en-US" sz="3500" b="1" i="0" u="none" strike="noStrike" kern="0" cap="none" spc="100" normalizeH="0" baseline="0" noProof="0" dirty="0" smtClean="0">
                <a:ln w="18000">
                  <a:solidFill>
                    <a:srgbClr val="7030A0"/>
                  </a:solidFill>
                  <a:prstDash val="solid"/>
                </a:ln>
                <a:solidFill>
                  <a:srgbClr val="00B05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500" b="1" i="0" u="none" strike="noStrike" kern="0" cap="none" spc="100" normalizeH="0" baseline="0" noProof="0" dirty="0" err="1" smtClean="0">
                <a:ln w="18000">
                  <a:solidFill>
                    <a:srgbClr val="7030A0"/>
                  </a:solidFill>
                  <a:prstDash val="solid"/>
                </a:ln>
                <a:solidFill>
                  <a:srgbClr val="00B05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hình</a:t>
            </a:r>
            <a:r>
              <a:rPr kumimoji="0" lang="en-US" sz="3500" b="1" i="0" u="none" strike="noStrike" kern="0" cap="none" spc="100" normalizeH="0" baseline="0" noProof="0" dirty="0" smtClean="0">
                <a:ln w="18000">
                  <a:solidFill>
                    <a:srgbClr val="7030A0"/>
                  </a:solidFill>
                  <a:prstDash val="solid"/>
                </a:ln>
                <a:solidFill>
                  <a:srgbClr val="00B05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500" b="1" i="0" u="none" strike="noStrike" kern="0" cap="none" spc="100" normalizeH="0" baseline="0" noProof="0" dirty="0" err="1" smtClean="0">
                <a:ln w="18000">
                  <a:solidFill>
                    <a:srgbClr val="7030A0"/>
                  </a:solidFill>
                  <a:prstDash val="solid"/>
                </a:ln>
                <a:solidFill>
                  <a:srgbClr val="00B05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nốt</a:t>
            </a:r>
            <a:r>
              <a:rPr kumimoji="0" lang="en-US" sz="3500" b="1" i="0" u="none" strike="noStrike" kern="0" cap="none" spc="100" normalizeH="0" baseline="0" noProof="0" dirty="0" smtClean="0">
                <a:ln w="18000">
                  <a:solidFill>
                    <a:srgbClr val="7030A0"/>
                  </a:solidFill>
                  <a:prstDash val="solid"/>
                </a:ln>
                <a:solidFill>
                  <a:srgbClr val="00B05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500" b="1" i="0" u="none" strike="noStrike" kern="0" cap="none" spc="100" normalizeH="0" baseline="0" noProof="0" dirty="0" err="1" smtClean="0">
                <a:ln w="18000">
                  <a:solidFill>
                    <a:srgbClr val="7030A0"/>
                  </a:solidFill>
                  <a:prstDash val="solid"/>
                </a:ln>
                <a:solidFill>
                  <a:srgbClr val="00B05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trắng</a:t>
            </a:r>
            <a:endParaRPr kumimoji="0" lang="en-US" sz="3500" b="1" i="0" u="none" strike="noStrike" kern="0" cap="none" spc="100" normalizeH="0" baseline="0" noProof="0" dirty="0" smtClean="0">
              <a:ln w="18000">
                <a:solidFill>
                  <a:srgbClr val="7030A0"/>
                </a:solidFill>
                <a:prstDash val="solid"/>
              </a:ln>
              <a:solidFill>
                <a:srgbClr val="00B05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5704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3489325" y="17891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 smtClean="0">
              <a:solidFill>
                <a:srgbClr val="000000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2" t="35257" r="21609" b="25163"/>
          <a:stretch>
            <a:fillRect/>
          </a:stretch>
        </p:blipFill>
        <p:spPr bwMode="auto">
          <a:xfrm>
            <a:off x="0" y="984250"/>
            <a:ext cx="9144000" cy="58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6"/>
          <p:cNvSpPr txBox="1">
            <a:spLocks noChangeArrowheads="1"/>
          </p:cNvSpPr>
          <p:nvPr/>
        </p:nvSpPr>
        <p:spPr bwMode="auto">
          <a:xfrm>
            <a:off x="152400" y="0"/>
            <a:ext cx="91440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alt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Ba –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TÔ NGỌC THANH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en-US" sz="200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altLang="en-US" sz="20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20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en-US" sz="20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vi-VN" altLang="en-US" sz="2000" dirty="0" smtClean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GHE MAU BAN OI LAG NGH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12" y="746821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11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50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ạn ơi lắng nghe KARAOKE - Âm nhạc lớp 4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38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-18000" contrast="68000"/>
          </a:blip>
          <a:srcRect l="9982" t="35257" r="21609" b="25163"/>
          <a:stretch>
            <a:fillRect/>
          </a:stretch>
        </p:blipFill>
        <p:spPr bwMode="auto">
          <a:xfrm>
            <a:off x="42863" y="853009"/>
            <a:ext cx="9144000" cy="592543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:</a:t>
            </a:r>
            <a:r>
              <a:rPr lang="en-US" alt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Gõ</a:t>
            </a:r>
            <a:r>
              <a:rPr lang="en-US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đệm</a:t>
            </a:r>
            <a:r>
              <a:rPr lang="en-US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phách</a:t>
            </a:r>
            <a:r>
              <a:rPr lang="en-US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ơi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lắng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nghe</a:t>
            </a:r>
            <a:endParaRPr lang="en-US" altLang="en-US" sz="2800" dirty="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                                                  </a:t>
            </a:r>
            <a:r>
              <a:rPr lang="en-US" alt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ca: Ba Na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         </a:t>
            </a:r>
            <a:r>
              <a:rPr lang="en-US" altLang="en-US" sz="2000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Tha</a:t>
            </a:r>
            <a:r>
              <a:rPr lang="en-US" altLang="en-US" sz="2000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thiết,hồn</a:t>
            </a:r>
            <a:r>
              <a:rPr lang="en-US" altLang="en-US" sz="2000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i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000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       </a:t>
            </a:r>
            <a:r>
              <a:rPr lang="en-US" alt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Sưu</a:t>
            </a:r>
            <a:r>
              <a:rPr lang="en-US" altLang="en-US" sz="2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tầm</a:t>
            </a:r>
            <a:r>
              <a:rPr lang="en-US" altLang="en-US" sz="2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dịch</a:t>
            </a:r>
            <a:r>
              <a:rPr lang="en-US" altLang="en-US" sz="2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2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Tô</a:t>
            </a:r>
            <a:r>
              <a:rPr lang="en-US" altLang="en-US" sz="2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Ngọc</a:t>
            </a:r>
            <a:r>
              <a:rPr lang="en-US" altLang="en-US" sz="2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Thanh</a:t>
            </a:r>
            <a:r>
              <a:rPr lang="en-US" altLang="en-US" sz="2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311275" y="2786063"/>
            <a:ext cx="425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CC1C0A"/>
                </a:solidFill>
              </a:rPr>
              <a:t> </a:t>
            </a:r>
            <a:r>
              <a:rPr lang="vi-VN" altLang="en-US" b="1" smtClean="0">
                <a:solidFill>
                  <a:srgbClr val="CC1C0A"/>
                </a:solidFill>
              </a:rPr>
              <a:t>x</a:t>
            </a:r>
            <a:r>
              <a:rPr lang="vi-VN" altLang="en-US" smtClean="0">
                <a:solidFill>
                  <a:prstClr val="black"/>
                </a:solidFill>
              </a:rPr>
              <a:t> </a:t>
            </a:r>
            <a:r>
              <a:rPr lang="en-US" altLang="en-US" smtClean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428875" y="2786063"/>
            <a:ext cx="433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CC1C0A"/>
                </a:solidFill>
              </a:rPr>
              <a:t> </a:t>
            </a:r>
            <a:r>
              <a:rPr lang="vi-VN" altLang="en-US" b="1" smtClean="0">
                <a:solidFill>
                  <a:srgbClr val="CC1C0A"/>
                </a:solidFill>
              </a:rPr>
              <a:t>x</a:t>
            </a:r>
            <a:r>
              <a:rPr lang="vi-VN" altLang="en-US" smtClean="0">
                <a:solidFill>
                  <a:prstClr val="black"/>
                </a:solidFill>
              </a:rPr>
              <a:t> </a:t>
            </a:r>
            <a:r>
              <a:rPr lang="en-US" altLang="en-US" smtClean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3419475" y="4652963"/>
            <a:ext cx="488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prstClr val="black"/>
                </a:solidFill>
              </a:rPr>
              <a:t> </a:t>
            </a:r>
            <a:r>
              <a:rPr lang="vi-VN" altLang="en-US" b="1" smtClean="0">
                <a:solidFill>
                  <a:srgbClr val="CC1C0A"/>
                </a:solidFill>
              </a:rPr>
              <a:t>x</a:t>
            </a:r>
            <a:r>
              <a:rPr lang="vi-VN" altLang="en-US" smtClean="0">
                <a:solidFill>
                  <a:prstClr val="black"/>
                </a:solidFill>
              </a:rPr>
              <a:t> </a:t>
            </a:r>
            <a:r>
              <a:rPr lang="en-US" altLang="en-US" smtClean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755650" y="4652963"/>
            <a:ext cx="5318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prstClr val="black"/>
                </a:solidFill>
              </a:rPr>
              <a:t> </a:t>
            </a:r>
            <a:r>
              <a:rPr lang="vi-VN" altLang="en-US" b="1" smtClean="0">
                <a:solidFill>
                  <a:srgbClr val="CC1C0A"/>
                </a:solidFill>
              </a:rPr>
              <a:t>x</a:t>
            </a:r>
            <a:r>
              <a:rPr lang="vi-VN" altLang="en-US" smtClean="0">
                <a:solidFill>
                  <a:prstClr val="black"/>
                </a:solidFill>
              </a:rPr>
              <a:t> </a:t>
            </a:r>
            <a:r>
              <a:rPr lang="en-US" altLang="en-US" smtClean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6443663" y="2786063"/>
            <a:ext cx="4175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prstClr val="black"/>
                </a:solidFill>
              </a:rPr>
              <a:t> </a:t>
            </a:r>
            <a:r>
              <a:rPr lang="vi-VN" altLang="en-US" b="1" smtClean="0">
                <a:solidFill>
                  <a:srgbClr val="CC1C0A"/>
                </a:solidFill>
              </a:rPr>
              <a:t>x</a:t>
            </a:r>
            <a:r>
              <a:rPr lang="vi-VN" altLang="en-US" smtClean="0">
                <a:solidFill>
                  <a:prstClr val="black"/>
                </a:solidFill>
              </a:rPr>
              <a:t> </a:t>
            </a:r>
            <a:r>
              <a:rPr lang="en-US" altLang="en-US" smtClean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6156325" y="4652963"/>
            <a:ext cx="504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prstClr val="black"/>
                </a:solidFill>
              </a:rPr>
              <a:t> </a:t>
            </a:r>
            <a:r>
              <a:rPr lang="vi-VN" altLang="en-US" b="1" smtClean="0">
                <a:solidFill>
                  <a:srgbClr val="CC1C0A"/>
                </a:solidFill>
              </a:rPr>
              <a:t>x</a:t>
            </a:r>
            <a:r>
              <a:rPr lang="vi-VN" altLang="en-US" b="1" smtClean="0">
                <a:solidFill>
                  <a:prstClr val="black"/>
                </a:solidFill>
              </a:rPr>
              <a:t> </a:t>
            </a:r>
            <a:r>
              <a:rPr lang="en-US" altLang="en-US" b="1" smtClean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827088" y="6381750"/>
            <a:ext cx="488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prstClr val="black"/>
                </a:solidFill>
              </a:rPr>
              <a:t> </a:t>
            </a:r>
            <a:r>
              <a:rPr lang="vi-VN" altLang="en-US" b="1" smtClean="0">
                <a:solidFill>
                  <a:srgbClr val="CC1C0A"/>
                </a:solidFill>
              </a:rPr>
              <a:t>x</a:t>
            </a:r>
            <a:r>
              <a:rPr lang="vi-VN" altLang="en-US" b="1" smtClean="0">
                <a:solidFill>
                  <a:prstClr val="black"/>
                </a:solidFill>
              </a:rPr>
              <a:t> </a:t>
            </a:r>
            <a:r>
              <a:rPr lang="en-US" altLang="en-US" b="1" smtClean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4932363" y="6381750"/>
            <a:ext cx="488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prstClr val="black"/>
                </a:solidFill>
              </a:rPr>
              <a:t> </a:t>
            </a:r>
            <a:r>
              <a:rPr lang="vi-VN" altLang="en-US" b="1" smtClean="0">
                <a:solidFill>
                  <a:srgbClr val="CC1C0A"/>
                </a:solidFill>
              </a:rPr>
              <a:t>x</a:t>
            </a:r>
            <a:r>
              <a:rPr lang="vi-VN" altLang="en-US" smtClean="0">
                <a:solidFill>
                  <a:prstClr val="black"/>
                </a:solidFill>
              </a:rPr>
              <a:t> </a:t>
            </a:r>
            <a:r>
              <a:rPr lang="en-US" altLang="en-US" smtClean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0252" name="Rectangle 12"/>
          <p:cNvSpPr>
            <a:spLocks noChangeArrowheads="1"/>
          </p:cNvSpPr>
          <p:nvPr/>
        </p:nvSpPr>
        <p:spPr bwMode="auto">
          <a:xfrm>
            <a:off x="3786188" y="2786063"/>
            <a:ext cx="492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prstClr val="black"/>
                </a:solidFill>
              </a:rPr>
              <a:t> </a:t>
            </a:r>
            <a:r>
              <a:rPr lang="vi-VN" altLang="en-US" b="1" smtClean="0">
                <a:solidFill>
                  <a:srgbClr val="CC1C0A"/>
                </a:solidFill>
              </a:rPr>
              <a:t>x</a:t>
            </a:r>
            <a:r>
              <a:rPr lang="vi-VN" altLang="en-US" b="1" smtClean="0">
                <a:solidFill>
                  <a:prstClr val="black"/>
                </a:solidFill>
              </a:rPr>
              <a:t> </a:t>
            </a:r>
            <a:r>
              <a:rPr lang="en-US" altLang="en-US" b="1" smtClean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0253" name="Rectangle 13"/>
          <p:cNvSpPr>
            <a:spLocks noChangeArrowheads="1"/>
          </p:cNvSpPr>
          <p:nvPr/>
        </p:nvSpPr>
        <p:spPr bwMode="auto">
          <a:xfrm>
            <a:off x="4857750" y="2786063"/>
            <a:ext cx="557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prstClr val="black"/>
                </a:solidFill>
              </a:rPr>
              <a:t>  </a:t>
            </a:r>
            <a:r>
              <a:rPr lang="vi-VN" altLang="en-US" b="1" smtClean="0">
                <a:solidFill>
                  <a:srgbClr val="CC1C0A"/>
                </a:solidFill>
              </a:rPr>
              <a:t>x</a:t>
            </a:r>
            <a:endParaRPr lang="en-US" altLang="en-US" b="1" smtClean="0">
              <a:solidFill>
                <a:prstClr val="black"/>
              </a:solidFill>
            </a:endParaRPr>
          </a:p>
        </p:txBody>
      </p:sp>
      <p:sp>
        <p:nvSpPr>
          <p:cNvPr id="10254" name="Rectangle 14"/>
          <p:cNvSpPr>
            <a:spLocks noChangeArrowheads="1"/>
          </p:cNvSpPr>
          <p:nvPr/>
        </p:nvSpPr>
        <p:spPr bwMode="auto">
          <a:xfrm>
            <a:off x="7572375" y="2786063"/>
            <a:ext cx="492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prstClr val="black"/>
                </a:solidFill>
              </a:rPr>
              <a:t> </a:t>
            </a:r>
            <a:r>
              <a:rPr lang="vi-VN" altLang="en-US" b="1" smtClean="0">
                <a:solidFill>
                  <a:srgbClr val="CC1C0A"/>
                </a:solidFill>
              </a:rPr>
              <a:t>x</a:t>
            </a:r>
            <a:r>
              <a:rPr lang="vi-VN" altLang="en-US" b="1" smtClean="0">
                <a:solidFill>
                  <a:prstClr val="black"/>
                </a:solidFill>
              </a:rPr>
              <a:t> </a:t>
            </a:r>
            <a:r>
              <a:rPr lang="en-US" altLang="en-US" b="1" smtClean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0255" name="Rectangle 15"/>
          <p:cNvSpPr>
            <a:spLocks noChangeArrowheads="1"/>
          </p:cNvSpPr>
          <p:nvPr/>
        </p:nvSpPr>
        <p:spPr bwMode="auto">
          <a:xfrm>
            <a:off x="1785938" y="4714875"/>
            <a:ext cx="504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prstClr val="black"/>
                </a:solidFill>
              </a:rPr>
              <a:t> </a:t>
            </a:r>
            <a:r>
              <a:rPr lang="vi-VN" altLang="en-US" b="1" smtClean="0">
                <a:solidFill>
                  <a:srgbClr val="CC1C0A"/>
                </a:solidFill>
              </a:rPr>
              <a:t>x</a:t>
            </a:r>
            <a:r>
              <a:rPr lang="vi-VN" altLang="en-US" b="1" smtClean="0">
                <a:solidFill>
                  <a:prstClr val="black"/>
                </a:solidFill>
              </a:rPr>
              <a:t> </a:t>
            </a:r>
            <a:r>
              <a:rPr lang="en-US" altLang="en-US" b="1" smtClean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0256" name="Rectangle 16"/>
          <p:cNvSpPr>
            <a:spLocks noChangeArrowheads="1"/>
          </p:cNvSpPr>
          <p:nvPr/>
        </p:nvSpPr>
        <p:spPr bwMode="auto">
          <a:xfrm>
            <a:off x="4643438" y="4643438"/>
            <a:ext cx="504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prstClr val="black"/>
                </a:solidFill>
              </a:rPr>
              <a:t> </a:t>
            </a:r>
            <a:r>
              <a:rPr lang="vi-VN" altLang="en-US" b="1" smtClean="0">
                <a:solidFill>
                  <a:srgbClr val="CC1C0A"/>
                </a:solidFill>
              </a:rPr>
              <a:t>x</a:t>
            </a:r>
            <a:r>
              <a:rPr lang="vi-VN" altLang="en-US" smtClean="0">
                <a:solidFill>
                  <a:prstClr val="black"/>
                </a:solidFill>
              </a:rPr>
              <a:t> </a:t>
            </a:r>
            <a:r>
              <a:rPr lang="en-US" altLang="en-US" smtClean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0257" name="Rectangle 17"/>
          <p:cNvSpPr>
            <a:spLocks noChangeArrowheads="1"/>
          </p:cNvSpPr>
          <p:nvPr/>
        </p:nvSpPr>
        <p:spPr bwMode="auto">
          <a:xfrm>
            <a:off x="7786688" y="4643438"/>
            <a:ext cx="500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prstClr val="black"/>
                </a:solidFill>
              </a:rPr>
              <a:t> </a:t>
            </a:r>
            <a:r>
              <a:rPr lang="vi-VN" altLang="en-US" b="1" smtClean="0">
                <a:solidFill>
                  <a:srgbClr val="CC1C0A"/>
                </a:solidFill>
              </a:rPr>
              <a:t>x</a:t>
            </a:r>
            <a:r>
              <a:rPr lang="vi-VN" altLang="en-US" smtClean="0">
                <a:solidFill>
                  <a:prstClr val="black"/>
                </a:solidFill>
              </a:rPr>
              <a:t> </a:t>
            </a:r>
            <a:r>
              <a:rPr lang="en-US" altLang="en-US" smtClean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0258" name="Rectangle 18"/>
          <p:cNvSpPr>
            <a:spLocks noChangeArrowheads="1"/>
          </p:cNvSpPr>
          <p:nvPr/>
        </p:nvSpPr>
        <p:spPr bwMode="auto">
          <a:xfrm>
            <a:off x="2500313" y="6357938"/>
            <a:ext cx="492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prstClr val="black"/>
                </a:solidFill>
              </a:rPr>
              <a:t> </a:t>
            </a:r>
            <a:r>
              <a:rPr lang="vi-VN" altLang="en-US" b="1" smtClean="0">
                <a:solidFill>
                  <a:srgbClr val="CC1C0A"/>
                </a:solidFill>
              </a:rPr>
              <a:t>x</a:t>
            </a:r>
            <a:r>
              <a:rPr lang="vi-VN" altLang="en-US" b="1" smtClean="0">
                <a:solidFill>
                  <a:prstClr val="black"/>
                </a:solidFill>
              </a:rPr>
              <a:t> </a:t>
            </a:r>
            <a:r>
              <a:rPr lang="en-US" altLang="en-US" b="1" smtClean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0259" name="Rectangle 19"/>
          <p:cNvSpPr>
            <a:spLocks noChangeArrowheads="1"/>
          </p:cNvSpPr>
          <p:nvPr/>
        </p:nvSpPr>
        <p:spPr bwMode="auto">
          <a:xfrm>
            <a:off x="7000875" y="6357938"/>
            <a:ext cx="504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prstClr val="black"/>
                </a:solidFill>
              </a:rPr>
              <a:t> </a:t>
            </a:r>
            <a:r>
              <a:rPr lang="vi-VN" altLang="en-US" b="1" smtClean="0">
                <a:solidFill>
                  <a:srgbClr val="CC1C0A"/>
                </a:solidFill>
              </a:rPr>
              <a:t>x</a:t>
            </a:r>
            <a:r>
              <a:rPr lang="vi-VN" altLang="en-US" b="1" smtClean="0">
                <a:solidFill>
                  <a:prstClr val="black"/>
                </a:solidFill>
              </a:rPr>
              <a:t> </a:t>
            </a:r>
            <a:r>
              <a:rPr lang="en-US" altLang="en-US" b="1" smtClean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488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0066" y="61911"/>
            <a:ext cx="2533650" cy="2833689"/>
            <a:chOff x="40066" y="61911"/>
            <a:chExt cx="2533650" cy="2833689"/>
          </a:xfrm>
        </p:grpSpPr>
        <p:pic>
          <p:nvPicPr>
            <p:cNvPr id="10" name="Picture 9" descr="C:\Users\Public\Pictures\Sample Pictures\878031oq6iuoirb6.gif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361950"/>
              <a:ext cx="752475" cy="2533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 descr="C:\Users\Public\Pictures\Sample Pictures\878031oq6iuoirb6.gif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930653" y="-828676"/>
              <a:ext cx="752475" cy="2533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" name="Group 11"/>
          <p:cNvGrpSpPr/>
          <p:nvPr/>
        </p:nvGrpSpPr>
        <p:grpSpPr>
          <a:xfrm rot="10800000">
            <a:off x="6610350" y="4024310"/>
            <a:ext cx="2533650" cy="2833689"/>
            <a:chOff x="40066" y="61911"/>
            <a:chExt cx="2533650" cy="2833689"/>
          </a:xfrm>
        </p:grpSpPr>
        <p:pic>
          <p:nvPicPr>
            <p:cNvPr id="13" name="Picture 12" descr="C:\Users\Public\Pictures\Sample Pictures\878031oq6iuoirb6.gif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361950"/>
              <a:ext cx="752475" cy="2533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 descr="C:\Users\Public\Pictures\Sample Pictures\878031oq6iuoirb6.gif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930653" y="-828676"/>
              <a:ext cx="752475" cy="2533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" name="Group 14"/>
          <p:cNvGrpSpPr/>
          <p:nvPr/>
        </p:nvGrpSpPr>
        <p:grpSpPr>
          <a:xfrm rot="5400000">
            <a:off x="6460330" y="-150019"/>
            <a:ext cx="2533650" cy="2833689"/>
            <a:chOff x="40066" y="61911"/>
            <a:chExt cx="2533650" cy="2833689"/>
          </a:xfrm>
        </p:grpSpPr>
        <p:pic>
          <p:nvPicPr>
            <p:cNvPr id="16" name="Picture 15" descr="C:\Users\Public\Pictures\Sample Pictures\878031oq6iuoirb6.gif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361950"/>
              <a:ext cx="752475" cy="2533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Picture 16" descr="C:\Users\Public\Pictures\Sample Pictures\878031oq6iuoirb6.gif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930653" y="-828676"/>
              <a:ext cx="752475" cy="2533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" name="Group 18"/>
          <p:cNvGrpSpPr/>
          <p:nvPr/>
        </p:nvGrpSpPr>
        <p:grpSpPr>
          <a:xfrm flipV="1">
            <a:off x="0" y="4571998"/>
            <a:ext cx="3048000" cy="2262115"/>
            <a:chOff x="40066" y="61911"/>
            <a:chExt cx="2533650" cy="2833689"/>
          </a:xfrm>
        </p:grpSpPr>
        <p:pic>
          <p:nvPicPr>
            <p:cNvPr id="20" name="Picture 19" descr="C:\Users\Public\Pictures\Sample Pictures\878031oq6iuoirb6.gif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361950"/>
              <a:ext cx="752475" cy="2533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Picture 20" descr="C:\Users\Public\Pictures\Sample Pictures\878031oq6iuoirb6.gif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930653" y="-828676"/>
              <a:ext cx="752475" cy="2533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88089" y="1495512"/>
            <a:ext cx="8534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pt-BR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pt-BR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pt-BR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pt-BR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pt-BR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Giới</a:t>
            </a:r>
            <a:r>
              <a:rPr lang="pt-BR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thiệu</a:t>
            </a:r>
            <a:r>
              <a:rPr lang="pt-BR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hình</a:t>
            </a:r>
            <a:r>
              <a:rPr lang="pt-BR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nốt</a:t>
            </a:r>
            <a:r>
              <a:rPr lang="pt-BR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trắng</a:t>
            </a:r>
            <a:r>
              <a:rPr lang="pt-BR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pt-BR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bài</a:t>
            </a:r>
            <a:r>
              <a:rPr lang="pt-BR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tập</a:t>
            </a:r>
            <a:r>
              <a:rPr lang="pt-BR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pt-BR" sz="4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tiết</a:t>
            </a:r>
            <a:r>
              <a:rPr lang="pt-BR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tấu</a:t>
            </a:r>
            <a:r>
              <a:rPr lang="pt-BR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GB" altLang="en-US" sz="4000" b="1" i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76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56" name="AutoShape 52"/>
          <p:cNvSpPr>
            <a:spLocks noChangeArrowheads="1"/>
          </p:cNvSpPr>
          <p:nvPr/>
        </p:nvSpPr>
        <p:spPr bwMode="auto">
          <a:xfrm flipV="1">
            <a:off x="2928938" y="4786313"/>
            <a:ext cx="3406775" cy="1000125"/>
          </a:xfrm>
          <a:prstGeom prst="wedgeRoundRectCallout">
            <a:avLst>
              <a:gd name="adj1" fmla="val -19674"/>
              <a:gd name="adj2" fmla="val 69391"/>
              <a:gd name="adj3" fmla="val 16667"/>
            </a:avLst>
          </a:prstGeom>
          <a:solidFill>
            <a:srgbClr val="FFFF00">
              <a:alpha val="54901"/>
            </a:srgbClr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rot="1080000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0000"/>
              </a:solidFill>
              <a:latin typeface=".VnTifani HeavyH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5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5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i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endParaRPr lang="en-US" sz="2500" i="1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Public\Pictures\Sample Pictures\hình nốt nhạ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 t="22968" r="84697" b="10857"/>
          <a:stretch/>
        </p:blipFill>
        <p:spPr bwMode="auto">
          <a:xfrm>
            <a:off x="3657600" y="1295400"/>
            <a:ext cx="1828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04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1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49"/>
          <p:cNvSpPr>
            <a:spLocks noChangeArrowheads="1"/>
          </p:cNvSpPr>
          <p:nvPr/>
        </p:nvSpPr>
        <p:spPr bwMode="auto">
          <a:xfrm rot="-1678769">
            <a:off x="1187450" y="4076700"/>
            <a:ext cx="1235075" cy="685800"/>
          </a:xfrm>
          <a:prstGeom prst="ellipse">
            <a:avLst/>
          </a:prstGeom>
          <a:solidFill>
            <a:schemeClr val="bg1"/>
          </a:solidFill>
          <a:ln w="1270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.VnTifani HeavyH" pitchFamily="34" charset="0"/>
            </a:endParaRPr>
          </a:p>
        </p:txBody>
      </p:sp>
      <p:sp>
        <p:nvSpPr>
          <p:cNvPr id="5" name="Line 50"/>
          <p:cNvSpPr>
            <a:spLocks noChangeShapeType="1"/>
          </p:cNvSpPr>
          <p:nvPr/>
        </p:nvSpPr>
        <p:spPr bwMode="auto">
          <a:xfrm>
            <a:off x="2411413" y="1341438"/>
            <a:ext cx="6350" cy="2921000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987675" y="3357563"/>
            <a:ext cx="738188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3000" b="1" baseline="-25000" smtClean="0">
                <a:solidFill>
                  <a:prstClr val="black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8" name="Oval 138"/>
          <p:cNvSpPr>
            <a:spLocks noChangeArrowheads="1"/>
          </p:cNvSpPr>
          <p:nvPr/>
        </p:nvSpPr>
        <p:spPr bwMode="auto">
          <a:xfrm rot="3422011">
            <a:off x="4765675" y="3956051"/>
            <a:ext cx="490537" cy="1020762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9" name="Oval 138"/>
          <p:cNvSpPr>
            <a:spLocks noChangeArrowheads="1"/>
          </p:cNvSpPr>
          <p:nvPr/>
        </p:nvSpPr>
        <p:spPr bwMode="auto">
          <a:xfrm rot="3422011">
            <a:off x="7069138" y="4027487"/>
            <a:ext cx="490538" cy="1020763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Line 49"/>
          <p:cNvSpPr>
            <a:spLocks noChangeShapeType="1"/>
          </p:cNvSpPr>
          <p:nvPr/>
        </p:nvSpPr>
        <p:spPr bwMode="auto">
          <a:xfrm flipH="1">
            <a:off x="5508625" y="1484313"/>
            <a:ext cx="4763" cy="2852737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Line 49"/>
          <p:cNvSpPr>
            <a:spLocks noChangeShapeType="1"/>
          </p:cNvSpPr>
          <p:nvPr/>
        </p:nvSpPr>
        <p:spPr bwMode="auto">
          <a:xfrm flipH="1">
            <a:off x="7740650" y="1341438"/>
            <a:ext cx="71438" cy="3084512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Oval 48"/>
          <p:cNvSpPr>
            <a:spLocks noChangeArrowheads="1"/>
          </p:cNvSpPr>
          <p:nvPr/>
        </p:nvSpPr>
        <p:spPr bwMode="auto">
          <a:xfrm rot="-1822747">
            <a:off x="4500563" y="4221163"/>
            <a:ext cx="1066800" cy="533400"/>
          </a:xfrm>
          <a:prstGeom prst="ellipse">
            <a:avLst/>
          </a:prstGeom>
          <a:noFill/>
          <a:ln w="1270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Oval 48"/>
          <p:cNvSpPr>
            <a:spLocks noChangeArrowheads="1"/>
          </p:cNvSpPr>
          <p:nvPr/>
        </p:nvSpPr>
        <p:spPr bwMode="auto">
          <a:xfrm rot="-1822747">
            <a:off x="6732588" y="4292600"/>
            <a:ext cx="1066800" cy="533400"/>
          </a:xfrm>
          <a:prstGeom prst="ellipse">
            <a:avLst/>
          </a:prstGeom>
          <a:noFill/>
          <a:ln w="1270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867400" y="2636838"/>
            <a:ext cx="64135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7000" b="1" smtClean="0">
                <a:solidFill>
                  <a:prstClr val="black"/>
                </a:solidFill>
                <a:latin typeface="Calibri" panose="020F0502020204030204" pitchFamily="34" charset="0"/>
              </a:rPr>
              <a:t> +</a:t>
            </a:r>
          </a:p>
        </p:txBody>
      </p:sp>
    </p:spTree>
    <p:extLst>
      <p:ext uri="{BB962C8B-B14F-4D97-AF65-F5344CB8AC3E}">
        <p14:creationId xmlns:p14="http://schemas.microsoft.com/office/powerpoint/2010/main" val="136465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3243</TotalTime>
  <Words>327</Words>
  <Application>Microsoft Macintosh PowerPoint</Application>
  <PresentationFormat>On-screen Show (4:3)</PresentationFormat>
  <Paragraphs>64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.VnTifani HeavyH</vt:lpstr>
      <vt:lpstr>.VnUniverseH</vt:lpstr>
      <vt:lpstr>Calibri</vt:lpstr>
      <vt:lpstr>Calibri Light</vt:lpstr>
      <vt:lpstr>Times New Roman</vt:lpstr>
      <vt:lpstr>Arial</vt:lpstr>
      <vt:lpstr>Office Theme</vt:lpstr>
      <vt:lpstr>1_Office Theme</vt:lpstr>
      <vt:lpstr>2_Office Theme</vt:lpstr>
      <vt:lpstr>4_Office Theme</vt:lpstr>
      <vt:lpstr>5_Office Theme</vt:lpstr>
      <vt:lpstr>7_Office Theme</vt:lpstr>
      <vt:lpstr>10_Office Theme</vt:lpstr>
      <vt:lpstr>1_Default Design</vt:lpstr>
      <vt:lpstr>11_Office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TRUONG</dc:creator>
  <cp:lastModifiedBy>Microsoft Office User</cp:lastModifiedBy>
  <cp:revision>112</cp:revision>
  <dcterms:created xsi:type="dcterms:W3CDTF">2006-08-16T00:00:00Z</dcterms:created>
  <dcterms:modified xsi:type="dcterms:W3CDTF">2021-10-16T11:14:47Z</dcterms:modified>
</cp:coreProperties>
</file>